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72" r:id="rId5"/>
    <p:sldId id="271" r:id="rId6"/>
    <p:sldId id="267" r:id="rId7"/>
    <p:sldId id="268" r:id="rId8"/>
    <p:sldId id="273" r:id="rId9"/>
    <p:sldId id="269" r:id="rId10"/>
    <p:sldId id="270" r:id="rId11"/>
    <p:sldId id="277" r:id="rId12"/>
    <p:sldId id="274" r:id="rId13"/>
    <p:sldId id="280" r:id="rId14"/>
    <p:sldId id="275" r:id="rId15"/>
    <p:sldId id="276" r:id="rId16"/>
    <p:sldId id="266" r:id="rId17"/>
    <p:sldId id="27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A"/>
    <a:srgbClr val="7B93AB"/>
    <a:srgbClr val="FF7189"/>
    <a:srgbClr val="D0D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20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974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40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5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15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20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49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11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5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9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21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47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B8FD5-4D65-483B-88A3-D2F99D297AE3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D819F-BCF5-47F3-828C-6C09681ED5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ktsmemo.cafe24.com/s/jquery/105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45410" y="2190609"/>
            <a:ext cx="43011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다트 </a:t>
            </a:r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 </a:t>
            </a:r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제어</a:t>
            </a:r>
          </a:p>
        </p:txBody>
      </p:sp>
      <p:sp>
        <p:nvSpPr>
          <p:cNvPr id="9" name="직각 삼각형 8"/>
          <p:cNvSpPr/>
          <p:nvPr/>
        </p:nvSpPr>
        <p:spPr>
          <a:xfrm rot="18900000">
            <a:off x="6017497" y="3165228"/>
            <a:ext cx="144000" cy="144000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04619" y="3518949"/>
            <a:ext cx="25827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디스플레이 전자전공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41536066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이창현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576659" y="2437903"/>
            <a:ext cx="209550" cy="2389488"/>
            <a:chOff x="2576659" y="2437903"/>
            <a:chExt cx="209550" cy="2389488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786209" y="2437903"/>
              <a:ext cx="0" cy="2389488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576659" y="2735018"/>
              <a:ext cx="0" cy="1795258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 flipH="1">
            <a:off x="9405784" y="2437903"/>
            <a:ext cx="209550" cy="2389488"/>
            <a:chOff x="2576659" y="2437903"/>
            <a:chExt cx="209550" cy="2389488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786209" y="2437903"/>
              <a:ext cx="0" cy="2389488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576659" y="2735018"/>
              <a:ext cx="0" cy="1795258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98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6AE6B0-708C-41FD-B16F-15658DF8CD5A}"/>
              </a:ext>
            </a:extLst>
          </p:cNvPr>
          <p:cNvSpPr txBox="1"/>
          <p:nvPr/>
        </p:nvSpPr>
        <p:spPr>
          <a:xfrm>
            <a:off x="1786208" y="2841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작동 설명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DFD65EF-0113-4EB5-A2F0-FE1763098FB3}"/>
              </a:ext>
            </a:extLst>
          </p:cNvPr>
          <p:cNvSpPr/>
          <p:nvPr/>
        </p:nvSpPr>
        <p:spPr>
          <a:xfrm rot="18900000">
            <a:off x="1985277" y="18716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8D98E-714A-4663-A849-266A2D704303}"/>
              </a:ext>
            </a:extLst>
          </p:cNvPr>
          <p:cNvGrpSpPr/>
          <p:nvPr/>
        </p:nvGrpSpPr>
        <p:grpSpPr>
          <a:xfrm>
            <a:off x="1966512" y="978106"/>
            <a:ext cx="2954988" cy="326492"/>
            <a:chOff x="2194670" y="2063977"/>
            <a:chExt cx="1782860" cy="1714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539807-967C-4442-92A3-FAD253282E07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E5A24-CA50-4F36-9A53-96A9052C2259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3A6CB922-3989-4182-B496-AA6594FFF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8" y="1685822"/>
            <a:ext cx="908811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9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각 삼각형 52"/>
          <p:cNvSpPr/>
          <p:nvPr/>
        </p:nvSpPr>
        <p:spPr>
          <a:xfrm rot="18900000">
            <a:off x="5977097" y="1347457"/>
            <a:ext cx="219046" cy="219046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5877030" y="992055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A5D86-6A7C-4981-96B3-2C5B6C1EE4BD}"/>
              </a:ext>
            </a:extLst>
          </p:cNvPr>
          <p:cNvSpPr txBox="1"/>
          <p:nvPr/>
        </p:nvSpPr>
        <p:spPr>
          <a:xfrm>
            <a:off x="1529730" y="404336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삽입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0C02F858-19F2-4213-9724-CC74734A43F4}"/>
              </a:ext>
            </a:extLst>
          </p:cNvPr>
          <p:cNvSpPr/>
          <p:nvPr/>
        </p:nvSpPr>
        <p:spPr>
          <a:xfrm rot="18900000">
            <a:off x="1762310" y="17480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테이블, 앉아있는, 목재의이(가) 표시된 사진&#10;&#10;자동 생성된 설명">
            <a:extLst>
              <a:ext uri="{FF2B5EF4-FFF2-40B4-BE49-F238E27FC236}">
                <a16:creationId xmlns:a16="http://schemas.microsoft.com/office/drawing/2014/main" id="{7D401902-9FF1-46A2-81BF-DB92B060A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84" y="1940276"/>
            <a:ext cx="9453832" cy="42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9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각 삼각형 52"/>
          <p:cNvSpPr/>
          <p:nvPr/>
        </p:nvSpPr>
        <p:spPr>
          <a:xfrm rot="18900000">
            <a:off x="3105317" y="1365828"/>
            <a:ext cx="219046" cy="219046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각 삼각형 53"/>
          <p:cNvSpPr/>
          <p:nvPr/>
        </p:nvSpPr>
        <p:spPr>
          <a:xfrm rot="18900000">
            <a:off x="9077227" y="1394346"/>
            <a:ext cx="219046" cy="219046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005250" y="1010426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967780" y="1038944"/>
            <a:ext cx="437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183CB-897B-4406-AA20-468EC4E3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7" y="2065560"/>
            <a:ext cx="4680000" cy="42193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FA5D86-6A7C-4981-96B3-2C5B6C1EE4BD}"/>
              </a:ext>
            </a:extLst>
          </p:cNvPr>
          <p:cNvSpPr txBox="1"/>
          <p:nvPr/>
        </p:nvSpPr>
        <p:spPr>
          <a:xfrm>
            <a:off x="1038408" y="284169"/>
            <a:ext cx="3913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프로그램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(HTML)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0C02F858-19F2-4213-9724-CC74734A43F4}"/>
              </a:ext>
            </a:extLst>
          </p:cNvPr>
          <p:cNvSpPr/>
          <p:nvPr/>
        </p:nvSpPr>
        <p:spPr>
          <a:xfrm rot="18900000">
            <a:off x="1247154" y="220496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781366-B954-497A-BB93-034754A85D2C}"/>
              </a:ext>
            </a:extLst>
          </p:cNvPr>
          <p:cNvSpPr/>
          <p:nvPr/>
        </p:nvSpPr>
        <p:spPr>
          <a:xfrm>
            <a:off x="7173533" y="1968794"/>
            <a:ext cx="4231068" cy="4316096"/>
          </a:xfrm>
          <a:prstGeom prst="rect">
            <a:avLst/>
          </a:pr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DD0C4-82A3-464C-BBAE-4F6192544179}"/>
              </a:ext>
            </a:extLst>
          </p:cNvPr>
          <p:cNvSpPr txBox="1"/>
          <p:nvPr/>
        </p:nvSpPr>
        <p:spPr>
          <a:xfrm>
            <a:off x="7597411" y="3249679"/>
            <a:ext cx="348845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000" dirty="0"/>
              <a:t>Click(function(){})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3000" dirty="0"/>
              <a:t>animate()</a:t>
            </a:r>
          </a:p>
          <a:p>
            <a:pPr marL="342900" indent="-342900">
              <a:buAutoNum type="arabicPeriod"/>
            </a:pPr>
            <a:r>
              <a:rPr lang="en-US" altLang="ko-KR" sz="3000" u="sng" dirty="0" err="1"/>
              <a:t>setTimeout</a:t>
            </a:r>
            <a:r>
              <a:rPr lang="en-US" altLang="ko-KR" sz="3000" u="sng" dirty="0"/>
              <a:t>(){},??)</a:t>
            </a:r>
          </a:p>
          <a:p>
            <a:pPr marL="342900" indent="-342900">
              <a:buAutoNum type="arabicPeriod"/>
            </a:pPr>
            <a:r>
              <a:rPr lang="en-US" altLang="ko-KR" sz="3000" dirty="0" err="1"/>
              <a:t>css</a:t>
            </a:r>
            <a:r>
              <a:rPr lang="en-US" altLang="ko-KR" sz="3000" dirty="0"/>
              <a:t>()</a:t>
            </a:r>
          </a:p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F74A59-93E4-4EBA-8FA8-764BA0CF9FAC}"/>
              </a:ext>
            </a:extLst>
          </p:cNvPr>
          <p:cNvSpPr txBox="1"/>
          <p:nvPr/>
        </p:nvSpPr>
        <p:spPr>
          <a:xfrm>
            <a:off x="7721446" y="284169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사용한 코드</a:t>
            </a:r>
          </a:p>
        </p:txBody>
      </p:sp>
    </p:spTree>
    <p:extLst>
      <p:ext uri="{BB962C8B-B14F-4D97-AF65-F5344CB8AC3E}">
        <p14:creationId xmlns:p14="http://schemas.microsoft.com/office/powerpoint/2010/main" val="166801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6AE6B0-708C-41FD-B16F-15658DF8CD5A}"/>
              </a:ext>
            </a:extLst>
          </p:cNvPr>
          <p:cNvSpPr txBox="1"/>
          <p:nvPr/>
        </p:nvSpPr>
        <p:spPr>
          <a:xfrm>
            <a:off x="1786208" y="2841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작품 설명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DFD65EF-0113-4EB5-A2F0-FE1763098FB3}"/>
              </a:ext>
            </a:extLst>
          </p:cNvPr>
          <p:cNvSpPr/>
          <p:nvPr/>
        </p:nvSpPr>
        <p:spPr>
          <a:xfrm rot="18900000">
            <a:off x="1985277" y="18716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8D98E-714A-4663-A849-266A2D704303}"/>
              </a:ext>
            </a:extLst>
          </p:cNvPr>
          <p:cNvGrpSpPr/>
          <p:nvPr/>
        </p:nvGrpSpPr>
        <p:grpSpPr>
          <a:xfrm>
            <a:off x="1966512" y="978106"/>
            <a:ext cx="2954988" cy="326492"/>
            <a:chOff x="2194670" y="2063977"/>
            <a:chExt cx="1782860" cy="1714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539807-967C-4442-92A3-FAD253282E07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E5A24-CA50-4F36-9A53-96A9052C2259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B060F120-63AA-4A52-8066-72AFBE496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8" y="1685992"/>
            <a:ext cx="9135750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90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각 삼각형 52"/>
          <p:cNvSpPr/>
          <p:nvPr/>
        </p:nvSpPr>
        <p:spPr>
          <a:xfrm rot="18900000">
            <a:off x="3105317" y="1365828"/>
            <a:ext cx="219046" cy="219046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각 삼각형 53"/>
          <p:cNvSpPr/>
          <p:nvPr/>
        </p:nvSpPr>
        <p:spPr>
          <a:xfrm rot="18900000">
            <a:off x="9077227" y="1394346"/>
            <a:ext cx="219046" cy="219046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005250" y="1010426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967780" y="1038944"/>
            <a:ext cx="437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FA5D86-6A7C-4981-96B3-2C5B6C1EE4BD}"/>
              </a:ext>
            </a:extLst>
          </p:cNvPr>
          <p:cNvSpPr txBox="1"/>
          <p:nvPr/>
        </p:nvSpPr>
        <p:spPr>
          <a:xfrm>
            <a:off x="1038408" y="284169"/>
            <a:ext cx="3913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프로그램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(HTML)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0C02F858-19F2-4213-9724-CC74734A43F4}"/>
              </a:ext>
            </a:extLst>
          </p:cNvPr>
          <p:cNvSpPr/>
          <p:nvPr/>
        </p:nvSpPr>
        <p:spPr>
          <a:xfrm rot="18900000">
            <a:off x="1247154" y="220496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앉아있는, 테이블, 전화이(가) 표시된 사진&#10;&#10;자동 생성된 설명">
            <a:extLst>
              <a:ext uri="{FF2B5EF4-FFF2-40B4-BE49-F238E27FC236}">
                <a16:creationId xmlns:a16="http://schemas.microsoft.com/office/drawing/2014/main" id="{2E964733-EBB1-424E-87BB-8739BB8FF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8" y="1940276"/>
            <a:ext cx="4904524" cy="4321847"/>
          </a:xfrm>
          <a:prstGeom prst="rect">
            <a:avLst/>
          </a:prstGeom>
        </p:spPr>
      </p:pic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D3DEAF58-E7A4-467F-8137-6115F83DF380}"/>
              </a:ext>
            </a:extLst>
          </p:cNvPr>
          <p:cNvSpPr/>
          <p:nvPr/>
        </p:nvSpPr>
        <p:spPr>
          <a:xfrm rot="18900000">
            <a:off x="9077227" y="1394346"/>
            <a:ext cx="219046" cy="219046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D574EA-DC0C-4CB7-ADFA-E9F113C8BCD9}"/>
              </a:ext>
            </a:extLst>
          </p:cNvPr>
          <p:cNvSpPr txBox="1"/>
          <p:nvPr/>
        </p:nvSpPr>
        <p:spPr>
          <a:xfrm>
            <a:off x="8967780" y="1038944"/>
            <a:ext cx="437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E9423-68C4-48FE-8B56-14A5193A3ECD}"/>
              </a:ext>
            </a:extLst>
          </p:cNvPr>
          <p:cNvSpPr txBox="1"/>
          <p:nvPr/>
        </p:nvSpPr>
        <p:spPr>
          <a:xfrm>
            <a:off x="7721445" y="329864"/>
            <a:ext cx="2930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사용한 코드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934962-FF25-4404-8184-719ECD9BD457}"/>
              </a:ext>
            </a:extLst>
          </p:cNvPr>
          <p:cNvSpPr/>
          <p:nvPr/>
        </p:nvSpPr>
        <p:spPr>
          <a:xfrm>
            <a:off x="7173533" y="1968794"/>
            <a:ext cx="4231068" cy="4316096"/>
          </a:xfrm>
          <a:prstGeom prst="rect">
            <a:avLst/>
          </a:prstGeom>
          <a:noFill/>
          <a:ln w="444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751A6B-DA58-49EA-94EB-9EAE6EE80984}"/>
              </a:ext>
            </a:extLst>
          </p:cNvPr>
          <p:cNvSpPr txBox="1"/>
          <p:nvPr/>
        </p:nvSpPr>
        <p:spPr>
          <a:xfrm>
            <a:off x="7597411" y="3249679"/>
            <a:ext cx="348845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000" dirty="0"/>
              <a:t>Click(function(){})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3000" dirty="0"/>
              <a:t>animate()</a:t>
            </a:r>
          </a:p>
          <a:p>
            <a:pPr marL="342900" indent="-342900">
              <a:buAutoNum type="arabicPeriod"/>
            </a:pPr>
            <a:r>
              <a:rPr lang="en-US" altLang="ko-KR" sz="3000" u="sng" dirty="0" err="1"/>
              <a:t>setTimeout</a:t>
            </a:r>
            <a:r>
              <a:rPr lang="en-US" altLang="ko-KR" sz="3000" u="sng" dirty="0"/>
              <a:t>(){},??)</a:t>
            </a:r>
          </a:p>
          <a:p>
            <a:pPr marL="342900" indent="-342900">
              <a:buAutoNum type="arabicPeriod"/>
            </a:pPr>
            <a:r>
              <a:rPr lang="en-US" altLang="ko-KR" sz="3000" dirty="0" err="1"/>
              <a:t>css</a:t>
            </a:r>
            <a:r>
              <a:rPr lang="en-US" altLang="ko-KR" sz="3000" dirty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43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각 삼각형 52"/>
          <p:cNvSpPr/>
          <p:nvPr/>
        </p:nvSpPr>
        <p:spPr>
          <a:xfrm rot="18900000">
            <a:off x="3105317" y="1365828"/>
            <a:ext cx="219046" cy="219046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각 삼각형 53"/>
          <p:cNvSpPr/>
          <p:nvPr/>
        </p:nvSpPr>
        <p:spPr>
          <a:xfrm rot="18900000">
            <a:off x="9077227" y="1394346"/>
            <a:ext cx="219046" cy="219046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005250" y="1010426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967780" y="1038944"/>
            <a:ext cx="437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DF309C-01B0-4BB7-91AD-E94042B86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5" y="1921379"/>
            <a:ext cx="4949910" cy="436351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200A24-A12B-472A-9FB9-8D2B29093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41" y="1968794"/>
            <a:ext cx="4834417" cy="4316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01D337-7018-4679-A974-79EB08FE54FC}"/>
              </a:ext>
            </a:extLst>
          </p:cNvPr>
          <p:cNvSpPr txBox="1"/>
          <p:nvPr/>
        </p:nvSpPr>
        <p:spPr>
          <a:xfrm>
            <a:off x="2270272" y="286568"/>
            <a:ext cx="7651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HTML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4000" dirty="0" err="1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아두이노와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IP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주소 연결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5309F03B-75FD-4607-90F8-36AC2B950572}"/>
              </a:ext>
            </a:extLst>
          </p:cNvPr>
          <p:cNvSpPr/>
          <p:nvPr/>
        </p:nvSpPr>
        <p:spPr>
          <a:xfrm rot="18900000">
            <a:off x="1247154" y="220496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53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82781" y="2437903"/>
            <a:ext cx="209550" cy="2389488"/>
            <a:chOff x="2576659" y="2437903"/>
            <a:chExt cx="209550" cy="2389488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786209" y="2437903"/>
              <a:ext cx="0" cy="2389488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576659" y="2735018"/>
              <a:ext cx="0" cy="1795258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 flipH="1">
            <a:off x="11804428" y="2437903"/>
            <a:ext cx="209550" cy="2389488"/>
            <a:chOff x="2576659" y="2437903"/>
            <a:chExt cx="209550" cy="2389488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786209" y="2437903"/>
              <a:ext cx="0" cy="2389488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576659" y="2735018"/>
              <a:ext cx="0" cy="1795258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304DD83-A32A-433A-B9C7-1C5A0B3546AA}"/>
              </a:ext>
            </a:extLst>
          </p:cNvPr>
          <p:cNvSpPr txBox="1"/>
          <p:nvPr/>
        </p:nvSpPr>
        <p:spPr>
          <a:xfrm>
            <a:off x="910445" y="115772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동작 영상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034CC38-631D-475B-AD07-60AAD1E943F8}"/>
              </a:ext>
            </a:extLst>
          </p:cNvPr>
          <p:cNvSpPr/>
          <p:nvPr/>
        </p:nvSpPr>
        <p:spPr>
          <a:xfrm rot="18900000">
            <a:off x="1109514" y="18764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2FDB35-0A90-4D24-B1DA-71ADFB25A407}"/>
              </a:ext>
            </a:extLst>
          </p:cNvPr>
          <p:cNvGrpSpPr/>
          <p:nvPr/>
        </p:nvGrpSpPr>
        <p:grpSpPr>
          <a:xfrm>
            <a:off x="1090749" y="809709"/>
            <a:ext cx="2954988" cy="326492"/>
            <a:chOff x="2194670" y="2063977"/>
            <a:chExt cx="1782860" cy="17145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35583DC-3AA4-4A1F-922A-A383BE48BEC0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10C85B2-0149-4DE8-BB69-B8AB003BF57A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작동영상1">
            <a:hlinkClick r:id="" action="ppaction://media"/>
            <a:extLst>
              <a:ext uri="{FF2B5EF4-FFF2-40B4-BE49-F238E27FC236}">
                <a16:creationId xmlns:a16="http://schemas.microsoft.com/office/drawing/2014/main" id="{114533CD-30E3-4615-854E-3CAF3F4B2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4515" y="1352286"/>
            <a:ext cx="8521158" cy="48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30131" y="2190609"/>
            <a:ext cx="35317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r>
              <a:rPr lang="en-US" altLang="ko-KR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5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8900000">
            <a:off x="6017497" y="3165228"/>
            <a:ext cx="144000" cy="144000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804619" y="3518949"/>
            <a:ext cx="25827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디스플레이 전자전공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41536066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이창현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576659" y="2437903"/>
            <a:ext cx="209550" cy="2389488"/>
            <a:chOff x="2576659" y="2437903"/>
            <a:chExt cx="209550" cy="2389488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786209" y="2437903"/>
              <a:ext cx="0" cy="2389488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576659" y="2735018"/>
              <a:ext cx="0" cy="1795258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 flipH="1">
            <a:off x="9405784" y="2437903"/>
            <a:ext cx="209550" cy="2389488"/>
            <a:chOff x="2576659" y="2437903"/>
            <a:chExt cx="209550" cy="2389488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786209" y="2437903"/>
              <a:ext cx="0" cy="2389488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576659" y="2735018"/>
              <a:ext cx="0" cy="1795258"/>
            </a:xfrm>
            <a:prstGeom prst="line">
              <a:avLst/>
            </a:prstGeom>
            <a:ln w="2222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345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75332" y="2256884"/>
            <a:ext cx="8672759" cy="2326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HTML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웹 페이지 구성 및 디자인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RGB 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색상의 다트판에 다트를 던져 </a:t>
            </a: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색상 추출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</a:t>
            </a:r>
            <a:r>
              <a:rPr lang="en-US" altLang="ko-KR" sz="2400" b="1" dirty="0"/>
              <a:t> </a:t>
            </a:r>
            <a:r>
              <a:rPr lang="en-US" altLang="ko-KR" sz="2400" b="1" dirty="0">
                <a:hlinkClick r:id="rId2"/>
              </a:rPr>
              <a:t>http://ktsmemo.cafe24.com/s/jquery/105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참고 사이트</a:t>
            </a:r>
            <a:r>
              <a:rPr lang="en-US" altLang="ko-KR" sz="2400" b="1" dirty="0"/>
              <a:t>)</a:t>
            </a:r>
            <a:endParaRPr lang="ko-KR" altLang="en-US" sz="2400" b="1" dirty="0"/>
          </a:p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5332" y="1141841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작품 소개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18900000">
            <a:off x="2956374" y="978858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927329" y="1841935"/>
            <a:ext cx="2253153" cy="326492"/>
            <a:chOff x="2194670" y="2063977"/>
            <a:chExt cx="1782860" cy="171451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 flipH="1" flipV="1">
            <a:off x="3425695" y="4322977"/>
            <a:ext cx="6754619" cy="329435"/>
            <a:chOff x="2194670" y="2063977"/>
            <a:chExt cx="1782860" cy="171451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08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6AE6B0-708C-41FD-B16F-15658DF8CD5A}"/>
              </a:ext>
            </a:extLst>
          </p:cNvPr>
          <p:cNvSpPr txBox="1"/>
          <p:nvPr/>
        </p:nvSpPr>
        <p:spPr>
          <a:xfrm>
            <a:off x="1786208" y="2841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작품 설명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DFD65EF-0113-4EB5-A2F0-FE1763098FB3}"/>
              </a:ext>
            </a:extLst>
          </p:cNvPr>
          <p:cNvSpPr/>
          <p:nvPr/>
        </p:nvSpPr>
        <p:spPr>
          <a:xfrm rot="18900000">
            <a:off x="1985277" y="18716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8D98E-714A-4663-A849-266A2D704303}"/>
              </a:ext>
            </a:extLst>
          </p:cNvPr>
          <p:cNvGrpSpPr/>
          <p:nvPr/>
        </p:nvGrpSpPr>
        <p:grpSpPr>
          <a:xfrm>
            <a:off x="1966512" y="978106"/>
            <a:ext cx="2954988" cy="326492"/>
            <a:chOff x="2194670" y="2063977"/>
            <a:chExt cx="1782860" cy="1714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539807-967C-4442-92A3-FAD253282E07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E5A24-CA50-4F36-9A53-96A9052C2259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B060F120-63AA-4A52-8066-72AFBE496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8" y="1685992"/>
            <a:ext cx="9135750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9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6AE6B0-708C-41FD-B16F-15658DF8CD5A}"/>
              </a:ext>
            </a:extLst>
          </p:cNvPr>
          <p:cNvSpPr txBox="1"/>
          <p:nvPr/>
        </p:nvSpPr>
        <p:spPr>
          <a:xfrm>
            <a:off x="1786208" y="2841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작동 설명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DFD65EF-0113-4EB5-A2F0-FE1763098FB3}"/>
              </a:ext>
            </a:extLst>
          </p:cNvPr>
          <p:cNvSpPr/>
          <p:nvPr/>
        </p:nvSpPr>
        <p:spPr>
          <a:xfrm rot="18900000">
            <a:off x="1985277" y="18716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8D98E-714A-4663-A849-266A2D704303}"/>
              </a:ext>
            </a:extLst>
          </p:cNvPr>
          <p:cNvGrpSpPr/>
          <p:nvPr/>
        </p:nvGrpSpPr>
        <p:grpSpPr>
          <a:xfrm>
            <a:off x="1966512" y="978106"/>
            <a:ext cx="2954988" cy="326492"/>
            <a:chOff x="2194670" y="2063977"/>
            <a:chExt cx="1782860" cy="1714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539807-967C-4442-92A3-FAD253282E07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E5A24-CA50-4F36-9A53-96A9052C2259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33673728-E60F-408B-BEEF-11C1ABBF7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8" y="1689212"/>
            <a:ext cx="911669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3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6AE6B0-708C-41FD-B16F-15658DF8CD5A}"/>
              </a:ext>
            </a:extLst>
          </p:cNvPr>
          <p:cNvSpPr txBox="1"/>
          <p:nvPr/>
        </p:nvSpPr>
        <p:spPr>
          <a:xfrm>
            <a:off x="1786208" y="2841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작동 설명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DFD65EF-0113-4EB5-A2F0-FE1763098FB3}"/>
              </a:ext>
            </a:extLst>
          </p:cNvPr>
          <p:cNvSpPr/>
          <p:nvPr/>
        </p:nvSpPr>
        <p:spPr>
          <a:xfrm rot="18900000">
            <a:off x="1985277" y="18716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8D98E-714A-4663-A849-266A2D704303}"/>
              </a:ext>
            </a:extLst>
          </p:cNvPr>
          <p:cNvGrpSpPr/>
          <p:nvPr/>
        </p:nvGrpSpPr>
        <p:grpSpPr>
          <a:xfrm>
            <a:off x="1966512" y="978106"/>
            <a:ext cx="2954988" cy="326492"/>
            <a:chOff x="2194670" y="2063977"/>
            <a:chExt cx="1782860" cy="1714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539807-967C-4442-92A3-FAD253282E07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E5A24-CA50-4F36-9A53-96A9052C2259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1A15870D-2102-49E9-8EDB-5A4138E09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8" y="1685992"/>
            <a:ext cx="914527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7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6AE6B0-708C-41FD-B16F-15658DF8CD5A}"/>
              </a:ext>
            </a:extLst>
          </p:cNvPr>
          <p:cNvSpPr txBox="1"/>
          <p:nvPr/>
        </p:nvSpPr>
        <p:spPr>
          <a:xfrm>
            <a:off x="1786208" y="2841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작동 설명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DFD65EF-0113-4EB5-A2F0-FE1763098FB3}"/>
              </a:ext>
            </a:extLst>
          </p:cNvPr>
          <p:cNvSpPr/>
          <p:nvPr/>
        </p:nvSpPr>
        <p:spPr>
          <a:xfrm rot="18900000">
            <a:off x="1985277" y="18716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8D98E-714A-4663-A849-266A2D704303}"/>
              </a:ext>
            </a:extLst>
          </p:cNvPr>
          <p:cNvGrpSpPr/>
          <p:nvPr/>
        </p:nvGrpSpPr>
        <p:grpSpPr>
          <a:xfrm>
            <a:off x="1966512" y="978106"/>
            <a:ext cx="2954988" cy="326492"/>
            <a:chOff x="2194670" y="2063977"/>
            <a:chExt cx="1782860" cy="1714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539807-967C-4442-92A3-FAD253282E07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E5A24-CA50-4F36-9A53-96A9052C2259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41F0D9A4-FA63-420B-A836-0EC5F37B7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8" y="1685992"/>
            <a:ext cx="9107171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7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6AE6B0-708C-41FD-B16F-15658DF8CD5A}"/>
              </a:ext>
            </a:extLst>
          </p:cNvPr>
          <p:cNvSpPr txBox="1"/>
          <p:nvPr/>
        </p:nvSpPr>
        <p:spPr>
          <a:xfrm>
            <a:off x="1786208" y="2841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작동 설명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DFD65EF-0113-4EB5-A2F0-FE1763098FB3}"/>
              </a:ext>
            </a:extLst>
          </p:cNvPr>
          <p:cNvSpPr/>
          <p:nvPr/>
        </p:nvSpPr>
        <p:spPr>
          <a:xfrm rot="18900000">
            <a:off x="1985277" y="18716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8D98E-714A-4663-A849-266A2D704303}"/>
              </a:ext>
            </a:extLst>
          </p:cNvPr>
          <p:cNvGrpSpPr/>
          <p:nvPr/>
        </p:nvGrpSpPr>
        <p:grpSpPr>
          <a:xfrm>
            <a:off x="1966512" y="978106"/>
            <a:ext cx="2954988" cy="326492"/>
            <a:chOff x="2194670" y="2063977"/>
            <a:chExt cx="1782860" cy="1714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539807-967C-4442-92A3-FAD253282E07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E5A24-CA50-4F36-9A53-96A9052C2259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144C613E-15A3-4CFB-80CB-7467EBFE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8" y="1685992"/>
            <a:ext cx="9097645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1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6AE6B0-708C-41FD-B16F-15658DF8CD5A}"/>
              </a:ext>
            </a:extLst>
          </p:cNvPr>
          <p:cNvSpPr txBox="1"/>
          <p:nvPr/>
        </p:nvSpPr>
        <p:spPr>
          <a:xfrm>
            <a:off x="1786208" y="2841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작동 설명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DFD65EF-0113-4EB5-A2F0-FE1763098FB3}"/>
              </a:ext>
            </a:extLst>
          </p:cNvPr>
          <p:cNvSpPr/>
          <p:nvPr/>
        </p:nvSpPr>
        <p:spPr>
          <a:xfrm rot="18900000">
            <a:off x="1985277" y="18716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8D98E-714A-4663-A849-266A2D704303}"/>
              </a:ext>
            </a:extLst>
          </p:cNvPr>
          <p:cNvGrpSpPr/>
          <p:nvPr/>
        </p:nvGrpSpPr>
        <p:grpSpPr>
          <a:xfrm>
            <a:off x="1966512" y="978106"/>
            <a:ext cx="2954988" cy="326492"/>
            <a:chOff x="2194670" y="2063977"/>
            <a:chExt cx="1782860" cy="1714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539807-967C-4442-92A3-FAD253282E07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E5A24-CA50-4F36-9A53-96A9052C2259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2715E403-57B6-4B6F-8E43-C070FCEC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8" y="1685992"/>
            <a:ext cx="9164329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9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86AE6B0-708C-41FD-B16F-15658DF8CD5A}"/>
              </a:ext>
            </a:extLst>
          </p:cNvPr>
          <p:cNvSpPr txBox="1"/>
          <p:nvPr/>
        </p:nvSpPr>
        <p:spPr>
          <a:xfrm>
            <a:off x="1786208" y="284169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작동 설명</a:t>
            </a:r>
            <a:endParaRPr lang="ko-KR" altLang="en-US" sz="400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DFD65EF-0113-4EB5-A2F0-FE1763098FB3}"/>
              </a:ext>
            </a:extLst>
          </p:cNvPr>
          <p:cNvSpPr/>
          <p:nvPr/>
        </p:nvSpPr>
        <p:spPr>
          <a:xfrm rot="18900000">
            <a:off x="1985277" y="187161"/>
            <a:ext cx="90603" cy="90603"/>
          </a:xfrm>
          <a:prstGeom prst="rtTriangle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28D98E-714A-4663-A849-266A2D704303}"/>
              </a:ext>
            </a:extLst>
          </p:cNvPr>
          <p:cNvGrpSpPr/>
          <p:nvPr/>
        </p:nvGrpSpPr>
        <p:grpSpPr>
          <a:xfrm>
            <a:off x="1966512" y="978106"/>
            <a:ext cx="2954988" cy="326492"/>
            <a:chOff x="2194670" y="2063977"/>
            <a:chExt cx="1782860" cy="171451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B539807-967C-4442-92A3-FAD253282E07}"/>
                </a:ext>
              </a:extLst>
            </p:cNvPr>
            <p:cNvCxnSpPr/>
            <p:nvPr/>
          </p:nvCxnSpPr>
          <p:spPr>
            <a:xfrm>
              <a:off x="2194670" y="2063977"/>
              <a:ext cx="1672480" cy="0"/>
            </a:xfrm>
            <a:prstGeom prst="line">
              <a:avLst/>
            </a:prstGeom>
            <a:ln w="28575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3E5A24-CA50-4F36-9A53-96A9052C2259}"/>
                </a:ext>
              </a:extLst>
            </p:cNvPr>
            <p:cNvCxnSpPr/>
            <p:nvPr/>
          </p:nvCxnSpPr>
          <p:spPr>
            <a:xfrm>
              <a:off x="2510678" y="2235427"/>
              <a:ext cx="1466852" cy="1"/>
            </a:xfrm>
            <a:prstGeom prst="line">
              <a:avLst/>
            </a:prstGeom>
            <a:ln w="19050" cap="rnd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A5ABB7E1-2D40-4655-9F40-B40088EE8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8" y="1685992"/>
            <a:ext cx="9145276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86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132</Words>
  <Application>Microsoft Office PowerPoint</Application>
  <PresentationFormat>와이드스크린</PresentationFormat>
  <Paragraphs>47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나눔스퀘어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민병조</dc:creator>
  <cp:lastModifiedBy>s0__0</cp:lastModifiedBy>
  <cp:revision>24</cp:revision>
  <dcterms:created xsi:type="dcterms:W3CDTF">2017-07-12T18:59:04Z</dcterms:created>
  <dcterms:modified xsi:type="dcterms:W3CDTF">2020-07-06T04:04:36Z</dcterms:modified>
</cp:coreProperties>
</file>